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1EF0-BE2E-4462-9192-20C61F0F17EE}" type="datetimeFigureOut">
              <a:rPr lang="ar-SA" smtClean="0"/>
              <a:pPr/>
              <a:t>26/08/1441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5179-4B81-418E-9C86-B650AD67EAA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ar-SA" b="1" dirty="0"/>
              <a:t>المجموعة الثالثه </a:t>
            </a:r>
            <a:r>
              <a:rPr lang="en-US" b="1" dirty="0"/>
              <a:t>IIIA :</a:t>
            </a:r>
            <a:br>
              <a:rPr lang="en-US" b="1" dirty="0"/>
            </a:br>
            <a:r>
              <a:rPr lang="ar-SA" b="1" dirty="0"/>
              <a:t>المجموعه 13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Autofit/>
          </a:bodyPr>
          <a:lstStyle/>
          <a:p>
            <a:r>
              <a:rPr lang="ar-SA" b="1" dirty="0">
                <a:latin typeface="Aharoni" pitchFamily="2" charset="-79"/>
              </a:rPr>
              <a:t>ويطلق عليها اسم مجموعة </a:t>
            </a:r>
            <a:r>
              <a:rPr lang="ar-SA" b="1" dirty="0" err="1">
                <a:latin typeface="Aharoni" pitchFamily="2" charset="-79"/>
              </a:rPr>
              <a:t>البورون</a:t>
            </a:r>
            <a:r>
              <a:rPr lang="ar-SA" b="1" dirty="0">
                <a:latin typeface="Aharoni" pitchFamily="2" charset="-79"/>
              </a:rPr>
              <a:t> وتنضم </a:t>
            </a:r>
            <a:r>
              <a:rPr lang="ar-SA" b="1" dirty="0" err="1">
                <a:latin typeface="Aharoni" pitchFamily="2" charset="-79"/>
              </a:rPr>
              <a:t>عناصر </a:t>
            </a:r>
            <a:r>
              <a:rPr lang="ar-SA" b="1" dirty="0">
                <a:latin typeface="Aharoni" pitchFamily="2" charset="-79"/>
              </a:rPr>
              <a:t>)</a:t>
            </a:r>
            <a:r>
              <a:rPr lang="ar-SA" b="1" dirty="0" err="1">
                <a:latin typeface="Aharoni" pitchFamily="2" charset="-79"/>
              </a:rPr>
              <a:t>البرون</a:t>
            </a:r>
            <a:r>
              <a:rPr lang="ar-SA" b="1" dirty="0">
                <a:latin typeface="Aharoni" pitchFamily="2" charset="-79"/>
              </a:rPr>
              <a:t> </a:t>
            </a:r>
            <a:r>
              <a:rPr lang="ar-SA" b="1" dirty="0" err="1">
                <a:latin typeface="Aharoni" pitchFamily="2" charset="-79"/>
              </a:rPr>
              <a:t>والمنيوم</a:t>
            </a:r>
            <a:r>
              <a:rPr lang="ar-SA" b="1" dirty="0">
                <a:latin typeface="Aharoni" pitchFamily="2" charset="-79"/>
              </a:rPr>
              <a:t> </a:t>
            </a:r>
            <a:r>
              <a:rPr lang="ar-SA" b="1" dirty="0" err="1">
                <a:latin typeface="Aharoni" pitchFamily="2" charset="-79"/>
              </a:rPr>
              <a:t>والكاليوم</a:t>
            </a:r>
            <a:r>
              <a:rPr lang="ar-SA" b="1" dirty="0">
                <a:latin typeface="Aharoni" pitchFamily="2" charset="-79"/>
              </a:rPr>
              <a:t> </a:t>
            </a:r>
            <a:r>
              <a:rPr lang="ar-SA" b="1" dirty="0" err="1">
                <a:latin typeface="Aharoni" pitchFamily="2" charset="-79"/>
              </a:rPr>
              <a:t>والانديوم</a:t>
            </a:r>
            <a:r>
              <a:rPr lang="ar-SA" b="1" dirty="0">
                <a:latin typeface="Aharoni" pitchFamily="2" charset="-79"/>
              </a:rPr>
              <a:t> </a:t>
            </a:r>
            <a:r>
              <a:rPr lang="ar-SA" b="1" dirty="0" err="1">
                <a:latin typeface="Aharoni" pitchFamily="2" charset="-79"/>
              </a:rPr>
              <a:t>والثاليوم</a:t>
            </a:r>
            <a:r>
              <a:rPr lang="ar-SA" b="1" dirty="0">
                <a:latin typeface="Aharoni" pitchFamily="2" charset="-79"/>
              </a:rPr>
              <a:t> (هذه</a:t>
            </a:r>
          </a:p>
          <a:p>
            <a:r>
              <a:rPr lang="ar-SA" b="1" dirty="0">
                <a:latin typeface="Aharoni" pitchFamily="2" charset="-79"/>
              </a:rPr>
              <a:t>المجموعة العناصر الفلزية </a:t>
            </a:r>
            <a:r>
              <a:rPr lang="ar-SA" b="1" dirty="0" err="1">
                <a:latin typeface="Aharoni" pitchFamily="2" charset="-79"/>
              </a:rPr>
              <a:t>باستنثاء</a:t>
            </a:r>
            <a:r>
              <a:rPr lang="ar-SA" b="1" dirty="0">
                <a:latin typeface="Aharoni" pitchFamily="2" charset="-79"/>
              </a:rPr>
              <a:t> عنصر </a:t>
            </a:r>
            <a:r>
              <a:rPr lang="ar-SA" b="1" dirty="0" err="1">
                <a:latin typeface="Aharoni" pitchFamily="2" charset="-79"/>
              </a:rPr>
              <a:t>البورون</a:t>
            </a:r>
            <a:r>
              <a:rPr lang="ar-SA" b="1" dirty="0">
                <a:latin typeface="Aharoni" pitchFamily="2" charset="-79"/>
              </a:rPr>
              <a:t> فهو من </a:t>
            </a:r>
            <a:r>
              <a:rPr lang="ar-SA" b="1" dirty="0" err="1">
                <a:latin typeface="Aharoni" pitchFamily="2" charset="-79"/>
              </a:rPr>
              <a:t>اللافلزات</a:t>
            </a:r>
            <a:r>
              <a:rPr lang="ar-SA" b="1" dirty="0">
                <a:latin typeface="Aharoni" pitchFamily="2" charset="-79"/>
              </a:rPr>
              <a:t>، هذه العناصر تتميز بوجود ثلاث</a:t>
            </a:r>
          </a:p>
          <a:p>
            <a:r>
              <a:rPr lang="ar-SA" b="1" dirty="0">
                <a:latin typeface="Aharoni" pitchFamily="2" charset="-79"/>
              </a:rPr>
              <a:t>إلكترونات في غلاف الخارجي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640"/>
            <a:ext cx="89916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88640"/>
            <a:ext cx="884872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9248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332656"/>
            <a:ext cx="902017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88640"/>
            <a:ext cx="91249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332656"/>
            <a:ext cx="898207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9248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3999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2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89247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se2.mm.bing.net/th?id=OIP.FtKquFiNCPPx_WD7QH4DagHaHa&amp;pid=Api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عرض على الشاشة (3:4)‏</PresentationFormat>
  <Paragraphs>4</Paragraphs>
  <Slides>14</Slides>
  <Notes>0</Notes>
  <HiddenSlides>0</HiddenSlides>
  <MMClips>12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المجموعة الثالثه IIIA : المجموعه 13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فراس الصعيو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المجموعة الثالثه IIIA : المجموعه 13</dc:title>
  <dc:creator>MICRO</dc:creator>
  <cp:lastModifiedBy>MICRO</cp:lastModifiedBy>
  <cp:revision>2</cp:revision>
  <dcterms:created xsi:type="dcterms:W3CDTF">2020-04-19T07:04:52Z</dcterms:created>
  <dcterms:modified xsi:type="dcterms:W3CDTF">2020-04-19T13:03:21Z</dcterms:modified>
</cp:coreProperties>
</file>